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90" r:id="rId2"/>
    <p:sldId id="291" r:id="rId3"/>
    <p:sldId id="292" r:id="rId4"/>
    <p:sldId id="293" r:id="rId5"/>
    <p:sldId id="294" r:id="rId6"/>
    <p:sldId id="295" r:id="rId7"/>
    <p:sldId id="296" r:id="rId8"/>
    <p:sldId id="297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51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6B7B1E3-FC75-43CB-9BE4-27DB573563D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143159D-2C88-4702-AAF0-0A7507AF6CD3}" type="slidenum">
              <a:rPr lang="en-US"/>
              <a:pPr/>
              <a:t>1</a:t>
            </a:fld>
            <a:endParaRPr lang="en-US"/>
          </a:p>
        </p:txBody>
      </p:sp>
      <p:sp>
        <p:nvSpPr>
          <p:cNvPr id="49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C5732-E0BC-4084-A7A1-FC1B6C5D9E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ADC383-8796-4492-B190-1F49875290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E476FA-EA72-45B5-B5D8-9F0AE0E446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D92B7C-AABF-4E47-893A-CEB56FFF61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05889-976E-4830-9469-298FACB19A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6473B-DCD8-4952-96C7-A962F161A9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34E4A-18B1-44E9-AC4C-C4A73D156A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DE8B08-631B-4ED2-B5C4-0BB9A7DF03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E979B-1067-4873-A857-4E6269F210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0E811-8C94-4F5D-B61A-5343CB2647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229E37-2A68-4557-A492-D10B968940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0D41544-CDDD-4775-917C-ED19A1EC472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C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113"/>
            <a:ext cx="9144000" cy="6846887"/>
          </a:xfrm>
          <a:prstGeom prst="rect">
            <a:avLst/>
          </a:prstGeom>
          <a:noFill/>
        </p:spPr>
      </p:pic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8600"/>
            <a:ext cx="8229600" cy="5897563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 algn="ctr">
              <a:buFontTx/>
              <a:buNone/>
            </a:pPr>
            <a:r>
              <a:rPr lang="en-US" sz="4000" b="1">
                <a:effectLst>
                  <a:outerShdw blurRad="38100" dist="38100" dir="2700000" algn="tl">
                    <a:srgbClr val="C0C0C0"/>
                  </a:outerShdw>
                </a:effectLst>
                <a:latin typeface="Inkpen2 Script" pitchFamily="2" charset="0"/>
              </a:rPr>
              <a:t>Blessed Be Your Name</a:t>
            </a:r>
          </a:p>
          <a:p>
            <a:pPr algn="ctr">
              <a:buFontTx/>
              <a:buNone/>
            </a:pPr>
            <a:endParaRPr lang="en-US" sz="4000" b="1">
              <a:effectLst>
                <a:outerShdw blurRad="38100" dist="38100" dir="2700000" algn="tl">
                  <a:srgbClr val="C0C0C0"/>
                </a:outerShdw>
              </a:effectLst>
              <a:latin typeface="Inkpen2 Script" pitchFamily="2" charset="0"/>
            </a:endParaRP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Your Name, 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In the land that is plentiful 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Where Your streams of abundance flow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Your name </a:t>
            </a:r>
          </a:p>
          <a:p>
            <a:pPr>
              <a:buFontTx/>
              <a:buNone/>
            </a:pPr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  <a:latin typeface="Albertus Medium" pitchFamily="34" charset="0"/>
            </a:endParaRP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Your name 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When I'm found in the desert place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Though I walk through the wilderness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Your name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CD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113"/>
            <a:ext cx="9144000" cy="6846887"/>
          </a:xfrm>
          <a:prstGeom prst="rect">
            <a:avLst/>
          </a:prstGeom>
          <a:noFill/>
        </p:spPr>
      </p:pic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745163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buFontTx/>
              <a:buNone/>
            </a:pPr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  <a:latin typeface="Albertus Medium" pitchFamily="34" charset="0"/>
            </a:endParaRP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Every blessing you pour out,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I turn back to praise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When the darkness closes in, Lord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Still I will say...</a:t>
            </a:r>
            <a:b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</a:br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  <a:latin typeface="Albertus Medium" pitchFamily="34" charset="0"/>
            </a:endParaRP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the name of the Lord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your name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the name of the Lord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your glorious name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2" name="Picture 2" descr="CD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113"/>
            <a:ext cx="9144000" cy="6846887"/>
          </a:xfrm>
          <a:prstGeom prst="rect">
            <a:avLst/>
          </a:prstGeom>
          <a:noFill/>
        </p:spPr>
      </p:pic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609600"/>
            <a:ext cx="8229600" cy="5516563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your name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When the sun's shining down on me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When the world's all as it should be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your name</a:t>
            </a:r>
          </a:p>
          <a:p>
            <a:pPr>
              <a:buFontTx/>
              <a:buNone/>
            </a:pPr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  <a:latin typeface="Albertus Medium" pitchFamily="34" charset="0"/>
            </a:endParaRP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your name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On the road marked with suffering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Though there's pain in the offering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your name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Picture 2" descr="CD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113"/>
            <a:ext cx="9144000" cy="6846887"/>
          </a:xfrm>
          <a:prstGeom prst="rect">
            <a:avLst/>
          </a:prstGeom>
          <a:noFill/>
        </p:spPr>
      </p:pic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81000"/>
            <a:ext cx="8229600" cy="5745163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buFontTx/>
              <a:buNone/>
            </a:pPr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  <a:latin typeface="Albertus Medium" pitchFamily="34" charset="0"/>
            </a:endParaRP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Every blessing you pour out,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 		turn back to praise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When the darkness closes in, Lord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Still I will say...</a:t>
            </a:r>
            <a:b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</a:br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  <a:latin typeface="Albertus Medium" pitchFamily="34" charset="0"/>
            </a:endParaRP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the name of the Lord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your name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the name of the Lord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your glorious name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0" name="Picture 2" descr="CD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113"/>
            <a:ext cx="9144000" cy="6846887"/>
          </a:xfrm>
          <a:prstGeom prst="rect">
            <a:avLst/>
          </a:prstGeom>
          <a:noFill/>
        </p:spPr>
      </p:pic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533400"/>
            <a:ext cx="8229600" cy="5592763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You give and take away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You give and take away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My heart will choose to say 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Lord, Blessed be your name </a:t>
            </a:r>
          </a:p>
          <a:p>
            <a:pPr>
              <a:buFontTx/>
              <a:buNone/>
            </a:pPr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  <a:latin typeface="Albertus Medium" pitchFamily="34" charset="0"/>
            </a:endParaRP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Every blessing you pour out,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I turn back to praise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When the darkness closes in, Lord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Still I will say...</a:t>
            </a:r>
            <a:b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</a:br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  <a:latin typeface="Albertus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4" name="Picture 2" descr="CD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113"/>
            <a:ext cx="9144000" cy="6846887"/>
          </a:xfrm>
          <a:prstGeom prst="rect">
            <a:avLst/>
          </a:prstGeom>
          <a:noFill/>
        </p:spPr>
      </p:pic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5668963"/>
          </a:xfrm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the name of the Lord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your name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the name of the Lord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your glorious name </a:t>
            </a:r>
          </a:p>
          <a:p>
            <a:pPr>
              <a:buFontTx/>
              <a:buNone/>
            </a:pPr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  <a:latin typeface="Albertus Medium" pitchFamily="34" charset="0"/>
            </a:endParaRPr>
          </a:p>
          <a:p>
            <a:pPr>
              <a:buFontTx/>
              <a:buNone/>
            </a:pPr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  <a:latin typeface="Albertus Medium" pitchFamily="34" charset="0"/>
            </a:endParaRP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the name of the Lord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your name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the name of the Lord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Blessed be your glorious name </a:t>
            </a:r>
          </a:p>
          <a:p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  <a:latin typeface="Albertus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D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113"/>
            <a:ext cx="9144000" cy="6846887"/>
          </a:xfrm>
          <a:prstGeom prst="rect">
            <a:avLst/>
          </a:prstGeom>
          <a:noFill/>
        </p:spPr>
      </p:pic>
      <p:sp>
        <p:nvSpPr>
          <p:cNvPr id="5529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5300" name="Rectangle 4"/>
          <p:cNvSpPr>
            <a:spLocks noGrp="1" noChangeArrowheads="1"/>
          </p:cNvSpPr>
          <p:nvPr>
            <p:ph type="body" idx="1"/>
          </p:nvPr>
        </p:nvSpPr>
        <p:spPr>
          <a:effectLst>
            <a:outerShdw dist="35921" dir="2700000" algn="ctr" rotWithShape="0">
              <a:schemeClr val="bg2"/>
            </a:outerShdw>
          </a:effectLst>
        </p:spPr>
        <p:txBody>
          <a:bodyPr/>
          <a:lstStyle/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	</a:t>
            </a:r>
          </a:p>
          <a:p>
            <a:pPr>
              <a:buFontTx/>
              <a:buNone/>
            </a:pPr>
            <a:endParaRPr lang="en-US" sz="2800" b="1">
              <a:effectLst>
                <a:outerShdw blurRad="38100" dist="38100" dir="2700000" algn="tl">
                  <a:srgbClr val="C0C0C0"/>
                </a:outerShdw>
              </a:effectLst>
              <a:latin typeface="Albertus Medium" pitchFamily="34" charset="0"/>
            </a:endParaRP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	You give and take away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	You give and take away	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	My heart will choose to say </a:t>
            </a:r>
          </a:p>
          <a:p>
            <a:pPr>
              <a:buFontTx/>
              <a:buNone/>
            </a:pPr>
            <a:r>
              <a:rPr lang="en-US" sz="2800" b="1">
                <a:effectLst>
                  <a:outerShdw blurRad="38100" dist="38100" dir="2700000" algn="tl">
                    <a:srgbClr val="C0C0C0"/>
                  </a:outerShdw>
                </a:effectLst>
                <a:latin typeface="Albertus Medium" pitchFamily="34" charset="0"/>
              </a:rPr>
              <a:t>			Lord, Blessed be your name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63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6324" name="Picture 4" descr="CD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113"/>
            <a:ext cx="9144000" cy="68468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</TotalTime>
  <Words>5</Words>
  <Application>Microsoft Office PowerPoint</Application>
  <PresentationFormat>On-screen Show (4:3)</PresentationFormat>
  <Paragraphs>64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 Rivezzo</dc:creator>
  <cp:lastModifiedBy>Shoreline</cp:lastModifiedBy>
  <cp:revision>5</cp:revision>
  <dcterms:created xsi:type="dcterms:W3CDTF">2009-11-20T20:23:00Z</dcterms:created>
  <dcterms:modified xsi:type="dcterms:W3CDTF">2010-03-17T03:59:05Z</dcterms:modified>
</cp:coreProperties>
</file>